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66" r:id="rId2"/>
    <p:sldId id="268" r:id="rId3"/>
    <p:sldId id="265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74" autoAdjust="0"/>
    <p:restoredTop sz="94660"/>
  </p:normalViewPr>
  <p:slideViewPr>
    <p:cSldViewPr snapToGrid="0">
      <p:cViewPr varScale="1">
        <p:scale>
          <a:sx n="69" d="100"/>
          <a:sy n="69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Freeform 11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2"/>
              </a:gs>
              <a:gs pos="100000">
                <a:schemeClr val="accent2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2"/>
              </a:gs>
              <a:gs pos="100000">
                <a:schemeClr val="accent2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14"/>
          <p:cNvSpPr/>
          <p:nvPr/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>
            <a:normAutofit/>
          </a:bodyPr>
          <a:lstStyle>
            <a:lvl1pPr algn="r"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541" y="4578463"/>
            <a:ext cx="6143653" cy="1163112"/>
          </a:xfrm>
        </p:spPr>
        <p:txBody>
          <a:bodyPr/>
          <a:lstStyle>
            <a:lvl1pPr algn="ctr">
              <a:defRPr sz="5400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F6E0E8E6-B6EB-498A-BC29-48D81AAAA5B6}" type="datetimeFigureOut">
              <a:rPr lang="en-US" dirty="0"/>
              <a:t>12/5/2016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9144" y="4882896"/>
            <a:ext cx="4050792" cy="1197864"/>
          </a:xfrm>
        </p:spPr>
        <p:txBody>
          <a:bodyPr vert="horz" lIns="91440" tIns="45720" rIns="91440" bIns="45720" rtlCol="0" anchor="ctr"/>
          <a:lstStyle>
            <a:lvl1pPr algn="r">
              <a:defRPr lang="en-US" sz="5400" dirty="0"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1758" y="3832648"/>
            <a:ext cx="907186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5" name="5-Point Star 24"/>
          <p:cNvSpPr/>
          <p:nvPr/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A8B59-FD8C-464E-A2E0-D2DB42977C43}" type="datetimeFigureOut">
              <a:rPr lang="en-US" dirty="0"/>
              <a:t>12/5/2016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D0685-9E9F-46AF-8733-3458A4A5B67E}" type="datetimeFigureOut">
              <a:rPr lang="en-US" dirty="0"/>
              <a:t>12/5/2016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578A0-4252-4A4F-8A4C-4F80F1AD91FF}" type="datetimeFigureOut">
              <a:rPr lang="en-US" dirty="0"/>
              <a:t>12/5/2016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685801" y="89262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3083" y="292282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DF071-3364-4AF2-8784-696D9E530376}" type="datetimeFigureOut">
              <a:rPr lang="en-US" dirty="0"/>
              <a:t>12/5/2016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0C83B-2A0D-4895-8D19-F0DA28872F64}" type="datetimeFigureOut">
              <a:rPr lang="en-US" dirty="0"/>
              <a:t>12/5/2016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2ACF0-C7E7-4CC8-840E-A2809FB4BDF6}" type="datetimeFigureOut">
              <a:rPr lang="en-US" dirty="0"/>
              <a:t>12/5/2016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B64FF-53E9-4519-AFEB-B5EAE0A6C098}" type="datetimeFigureOut">
              <a:rPr lang="en-US" dirty="0"/>
              <a:t>12/5/2016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0605F-0999-49B8-97E8-A9F5FE66FD89}" type="datetimeFigureOut">
              <a:rPr lang="en-US" dirty="0"/>
              <a:t>12/5/2016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41493-8214-4CD3-9E66-4A7CE0239274}" type="datetimeFigureOut">
              <a:rPr lang="en-US" dirty="0"/>
              <a:t>12/5/2016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5397E-FD2D-4D0A-B33C-2E5AEFAED143}" type="datetimeFigureOut">
              <a:rPr lang="en-US" dirty="0"/>
              <a:t>12/5/2016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5092E-80DC-4992-A0D4-E74F7FC3042B}" type="datetimeFigureOut">
              <a:rPr lang="en-US" dirty="0"/>
              <a:t>12/5/2016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9A4C6-EA06-4AF0-A839-1839C57399A0}" type="datetimeFigureOut">
              <a:rPr lang="en-US" dirty="0"/>
              <a:t>12/5/2016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0C016-2580-485A-AC4B-4452BC379743}" type="datetimeFigureOut">
              <a:rPr lang="en-US" dirty="0"/>
              <a:t>12/5/2016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0C8E6-7044-439E-9AE7-82A0C81AB0F0}" type="datetimeFigureOut">
              <a:rPr lang="en-US" dirty="0"/>
              <a:t>12/5/2016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5F70E-5DFF-42EC-93B3-07D70D7ED1BD}" type="datetimeFigureOut">
              <a:rPr lang="en-US" dirty="0"/>
              <a:t>12/5/2016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520B5-A0C9-4D15-A71B-70A075D52D64}" type="datetimeFigureOut">
              <a:rPr lang="en-US" dirty="0"/>
              <a:t>12/5/2016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2"/>
                </a:gs>
                <a:gs pos="100000">
                  <a:schemeClr val="accent2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396"/>
            <a:ext cx="103968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 cap="all" baseline="0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61EAF71F-1A43-41B7-B605-0710A83174B7}" type="datetimeFigureOut">
              <a:rPr lang="en-US" dirty="0"/>
              <a:t>12/5/2016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 cap="all" baseline="0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0" cap="all" baseline="0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39525"/>
            <a:ext cx="10396882" cy="1151965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CLOCHETTE</a:t>
            </a:r>
            <a:br>
              <a:rPr lang="fr-FR" dirty="0" smtClean="0"/>
            </a:br>
            <a:r>
              <a:rPr lang="fr-FR" sz="4000" dirty="0" smtClean="0"/>
              <a:t>Mettez </a:t>
            </a:r>
            <a:r>
              <a:rPr lang="fr-FR" sz="4000" dirty="0" smtClean="0"/>
              <a:t>en </a:t>
            </a:r>
            <a:r>
              <a:rPr lang="fr-FR" sz="4000" dirty="0" smtClean="0"/>
              <a:t>ordre logique</a:t>
            </a:r>
            <a:endParaRPr lang="fr-FR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298187" y="2798618"/>
            <a:ext cx="11172109" cy="3311189"/>
          </a:xfrm>
        </p:spPr>
        <p:txBody>
          <a:bodyPr>
            <a:noAutofit/>
          </a:bodyPr>
          <a:lstStyle/>
          <a:p>
            <a:pPr marL="514350" indent="-514350" algn="just">
              <a:buSzPct val="110000"/>
              <a:buFont typeface="+mj-lt"/>
              <a:buAutoNum type="alphaUcPeriod"/>
            </a:pPr>
            <a:r>
              <a:rPr lang="fr-FR" sz="2800" dirty="0"/>
              <a:t>Père fouettard décide de prendre le sapin en secret.</a:t>
            </a:r>
          </a:p>
          <a:p>
            <a:pPr marL="514350" indent="-514350" algn="just">
              <a:buSzPct val="110000"/>
              <a:buFont typeface="+mj-lt"/>
              <a:buAutoNum type="alphaUcPeriod"/>
            </a:pPr>
            <a:r>
              <a:rPr lang="fr-FR" sz="2800" dirty="0" smtClean="0"/>
              <a:t>Papa Noël a un sapin de noël spéciale dans sa chambre.</a:t>
            </a:r>
            <a:endParaRPr lang="fr-FR" sz="2800" dirty="0"/>
          </a:p>
          <a:p>
            <a:pPr marL="514350" indent="-514350" algn="just">
              <a:buSzPct val="110000"/>
              <a:buFont typeface="+mj-lt"/>
              <a:buAutoNum type="alphaUcPeriod"/>
            </a:pPr>
            <a:r>
              <a:rPr lang="fr-FR" sz="2800" dirty="0" smtClean="0"/>
              <a:t>Il </a:t>
            </a:r>
            <a:r>
              <a:rPr lang="fr-FR" sz="2800" dirty="0"/>
              <a:t>prend le sapin et il l’emmène chez lui.</a:t>
            </a:r>
          </a:p>
          <a:p>
            <a:pPr marL="514350" indent="-514350" algn="just">
              <a:buSzPct val="110000"/>
              <a:buFont typeface="+mj-lt"/>
              <a:buAutoNum type="alphaUcPeriod"/>
            </a:pPr>
            <a:r>
              <a:rPr lang="fr-FR" sz="2800" dirty="0"/>
              <a:t>Un jour, père fouettard le voit.</a:t>
            </a:r>
          </a:p>
          <a:p>
            <a:pPr marL="514350" indent="-514350" algn="just">
              <a:buSzPct val="110000"/>
              <a:buFont typeface="+mj-lt"/>
              <a:buAutoNum type="alphaUcPeriod"/>
            </a:pPr>
            <a:r>
              <a:rPr lang="fr-FR" sz="2800" dirty="0" smtClean="0"/>
              <a:t>Il va chez papa noël à 23h et il entre la maison par la fenêtre.</a:t>
            </a:r>
          </a:p>
          <a:p>
            <a:pPr marL="514350" indent="-514350" algn="just">
              <a:buSzPct val="110000"/>
              <a:buFont typeface="+mj-lt"/>
              <a:buAutoNum type="alphaUcPeriod"/>
            </a:pPr>
            <a:r>
              <a:rPr lang="fr-FR" sz="2800" dirty="0" smtClean="0"/>
              <a:t>Il ouvre la porte de la chambre de papa noël.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12433" r="12764"/>
          <a:stretch/>
        </p:blipFill>
        <p:spPr>
          <a:xfrm>
            <a:off x="7800422" y="0"/>
            <a:ext cx="3282260" cy="2631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233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5582" y="223710"/>
            <a:ext cx="10396882" cy="1151965"/>
          </a:xfrm>
        </p:spPr>
        <p:txBody>
          <a:bodyPr/>
          <a:lstStyle/>
          <a:p>
            <a:r>
              <a:rPr lang="en-US" dirty="0" err="1" smtClean="0"/>
              <a:t>Père</a:t>
            </a:r>
            <a:r>
              <a:rPr lang="en-US" dirty="0" smtClean="0"/>
              <a:t> </a:t>
            </a:r>
            <a:r>
              <a:rPr lang="en-US" dirty="0" err="1" smtClean="0"/>
              <a:t>fouettard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4451783" y="1219008"/>
            <a:ext cx="2581852" cy="2464495"/>
          </a:xfrm>
          <a:prstGeom prst="rect">
            <a:avLst/>
          </a:prstGeom>
        </p:spPr>
      </p:pic>
      <p:pic>
        <p:nvPicPr>
          <p:cNvPr id="1026" name="Picture 2" descr="Image result for pere fouettar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7707" y="0"/>
            <a:ext cx="4323196" cy="4455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837765"/>
            <a:ext cx="4281055" cy="428105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51783" y="3923144"/>
            <a:ext cx="3851564" cy="2567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2028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En partenaire:  </a:t>
            </a:r>
            <a:r>
              <a:rPr lang="fr-FR" dirty="0" err="1" smtClean="0"/>
              <a:t>write</a:t>
            </a:r>
            <a:r>
              <a:rPr lang="fr-FR" dirty="0" smtClean="0"/>
              <a:t> a 3 sentence </a:t>
            </a:r>
            <a:r>
              <a:rPr lang="fr-FR" dirty="0" err="1" smtClean="0"/>
              <a:t>conlusion</a:t>
            </a:r>
            <a:r>
              <a:rPr lang="fr-FR" dirty="0"/>
              <a:t> </a:t>
            </a:r>
            <a:r>
              <a:rPr lang="fr-FR" dirty="0" smtClean="0"/>
              <a:t>to la clochette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pPr marL="0" indent="0" algn="just">
              <a:buNone/>
            </a:pPr>
            <a:r>
              <a:rPr lang="fr-FR" sz="3200" dirty="0" smtClean="0"/>
              <a:t>Elle   a – </a:t>
            </a:r>
            <a:r>
              <a:rPr lang="fr-FR" sz="3200" dirty="0" err="1" smtClean="0"/>
              <a:t>she</a:t>
            </a:r>
            <a:r>
              <a:rPr lang="fr-FR" sz="3200" dirty="0" smtClean="0"/>
              <a:t> has</a:t>
            </a:r>
          </a:p>
          <a:p>
            <a:pPr marL="0" indent="0" algn="just">
              <a:buNone/>
            </a:pPr>
            <a:r>
              <a:rPr lang="fr-FR" sz="3200" dirty="0" smtClean="0"/>
              <a:t>Il </a:t>
            </a:r>
            <a:r>
              <a:rPr lang="fr-FR" sz="3200" dirty="0" smtClean="0">
                <a:solidFill>
                  <a:srgbClr val="FF0000"/>
                </a:solidFill>
              </a:rPr>
              <a:t>le</a:t>
            </a:r>
            <a:r>
              <a:rPr lang="fr-FR" sz="3200" dirty="0" smtClean="0"/>
              <a:t> voit – </a:t>
            </a:r>
            <a:r>
              <a:rPr lang="fr-FR" sz="3200" dirty="0" err="1" smtClean="0"/>
              <a:t>he</a:t>
            </a:r>
            <a:r>
              <a:rPr lang="fr-FR" sz="3200" dirty="0" smtClean="0"/>
              <a:t> </a:t>
            </a:r>
            <a:r>
              <a:rPr lang="fr-FR" sz="3200" dirty="0" err="1" smtClean="0"/>
              <a:t>sees</a:t>
            </a:r>
            <a:r>
              <a:rPr lang="fr-FR" sz="3200" dirty="0" smtClean="0"/>
              <a:t> </a:t>
            </a:r>
            <a:r>
              <a:rPr lang="fr-FR" sz="3200" dirty="0" err="1" smtClean="0">
                <a:solidFill>
                  <a:srgbClr val="FF0000"/>
                </a:solidFill>
              </a:rPr>
              <a:t>it</a:t>
            </a:r>
            <a:endParaRPr lang="fr-FR" sz="3200" dirty="0" smtClean="0">
              <a:solidFill>
                <a:srgbClr val="FF0000"/>
              </a:solidFill>
            </a:endParaRPr>
          </a:p>
          <a:p>
            <a:pPr marL="0" indent="0" algn="just">
              <a:buNone/>
            </a:pPr>
            <a:r>
              <a:rPr lang="fr-FR" sz="3200" dirty="0" smtClean="0"/>
              <a:t>Il </a:t>
            </a:r>
            <a:r>
              <a:rPr lang="fr-FR" sz="3200" dirty="0" smtClean="0">
                <a:solidFill>
                  <a:srgbClr val="FF0000"/>
                </a:solidFill>
              </a:rPr>
              <a:t>l’</a:t>
            </a:r>
            <a:r>
              <a:rPr lang="fr-FR" sz="3200" dirty="0" smtClean="0"/>
              <a:t>emmène – </a:t>
            </a:r>
            <a:r>
              <a:rPr lang="fr-FR" sz="3200" dirty="0" err="1" smtClean="0"/>
              <a:t>he</a:t>
            </a:r>
            <a:r>
              <a:rPr lang="fr-FR" sz="3200" dirty="0" smtClean="0"/>
              <a:t> </a:t>
            </a:r>
            <a:r>
              <a:rPr lang="fr-FR" sz="3200" dirty="0" err="1" smtClean="0"/>
              <a:t>brings</a:t>
            </a:r>
            <a:r>
              <a:rPr lang="fr-FR" sz="3200" dirty="0" smtClean="0"/>
              <a:t> </a:t>
            </a:r>
            <a:r>
              <a:rPr lang="fr-FR" sz="3200" dirty="0" err="1" smtClean="0">
                <a:solidFill>
                  <a:srgbClr val="FF0000"/>
                </a:solidFill>
              </a:rPr>
              <a:t>it</a:t>
            </a:r>
            <a:endParaRPr lang="fr-FR" sz="3200" dirty="0" smtClean="0">
              <a:solidFill>
                <a:srgbClr val="FF0000"/>
              </a:solidFill>
            </a:endParaRPr>
          </a:p>
          <a:p>
            <a:pPr marL="0" indent="0" algn="just">
              <a:buNone/>
            </a:pPr>
            <a:r>
              <a:rPr lang="fr-FR" sz="3200" dirty="0" smtClean="0"/>
              <a:t>Par terre – on the </a:t>
            </a:r>
            <a:r>
              <a:rPr lang="fr-FR" sz="3200" dirty="0" err="1" smtClean="0"/>
              <a:t>ground</a:t>
            </a:r>
            <a:endParaRPr lang="fr-FR" sz="3200" dirty="0" smtClean="0"/>
          </a:p>
          <a:p>
            <a:pPr marL="0" indent="0" algn="just">
              <a:buNone/>
            </a:pPr>
            <a:r>
              <a:rPr lang="fr-FR" sz="3200" dirty="0" smtClean="0"/>
              <a:t>Par la fenêtre – by (</a:t>
            </a:r>
            <a:r>
              <a:rPr lang="fr-FR" sz="3200" dirty="0" err="1" smtClean="0"/>
              <a:t>through</a:t>
            </a:r>
            <a:r>
              <a:rPr lang="fr-FR" sz="3200" dirty="0" smtClean="0"/>
              <a:t>) the </a:t>
            </a:r>
            <a:r>
              <a:rPr lang="fr-FR" sz="3200" dirty="0" err="1" smtClean="0"/>
              <a:t>window</a:t>
            </a:r>
            <a:endParaRPr lang="fr-FR" sz="3200" dirty="0" smtClean="0"/>
          </a:p>
        </p:txBody>
      </p:sp>
    </p:spTree>
    <p:extLst>
      <p:ext uri="{BB962C8B-B14F-4D97-AF65-F5344CB8AC3E}">
        <p14:creationId xmlns:p14="http://schemas.microsoft.com/office/powerpoint/2010/main" val="3850143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ain Event">
  <a:themeElements>
    <a:clrScheme name="Main Event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8FA751"/>
      </a:accent1>
      <a:accent2>
        <a:srgbClr val="629D7D"/>
      </a:accent2>
      <a:accent3>
        <a:srgbClr val="5A7AAB"/>
      </a:accent3>
      <a:accent4>
        <a:srgbClr val="AA618F"/>
      </a:accent4>
      <a:accent5>
        <a:srgbClr val="BA5445"/>
      </a:accent5>
      <a:accent6>
        <a:srgbClr val="C8A547"/>
      </a:accent6>
      <a:hlink>
        <a:srgbClr val="91BF1A"/>
      </a:hlink>
      <a:folHlink>
        <a:srgbClr val="ADBE82"/>
      </a:folHlink>
    </a:clrScheme>
    <a:fontScheme name="Main Event">
      <a:maj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ain Even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in Event" id="{AC372BB4-D83D-411E-B849-B641926BA760}" vid="{CF823853-53CC-4249-AEDB-2EA9F718B2D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TM04033927[[fn=Main Event]]</Template>
  <TotalTime>1399</TotalTime>
  <Words>115</Words>
  <Application>Microsoft Office PowerPoint</Application>
  <PresentationFormat>Widescreen</PresentationFormat>
  <Paragraphs>14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Impact</vt:lpstr>
      <vt:lpstr>Main Event</vt:lpstr>
      <vt:lpstr>CLOCHETTE Mettez en ordre logique</vt:lpstr>
      <vt:lpstr>Père fouettard</vt:lpstr>
      <vt:lpstr>En partenaire:  write a 3 sentence conlusion to la clochette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</dc:title>
  <dc:creator>Danielle Berndt</dc:creator>
  <cp:lastModifiedBy>Danielle Berndt</cp:lastModifiedBy>
  <cp:revision>15</cp:revision>
  <dcterms:created xsi:type="dcterms:W3CDTF">2016-12-05T15:04:51Z</dcterms:created>
  <dcterms:modified xsi:type="dcterms:W3CDTF">2016-12-06T15:48:49Z</dcterms:modified>
</cp:coreProperties>
</file>